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64" r:id="rId3"/>
    <p:sldId id="265" r:id="rId4"/>
    <p:sldId id="267" r:id="rId5"/>
    <p:sldId id="266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5" d="100"/>
          <a:sy n="95" d="100"/>
        </p:scale>
        <p:origin x="-3912" y="-8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17" descr="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0"/>
            <a:ext cx="19732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684338"/>
            <a:ext cx="8229600" cy="38909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latin typeface="Arial"/>
                <a:cs typeface="Arial"/>
              </a:defRPr>
            </a:lvl1pPr>
            <a:lvl2pPr marL="457200" indent="0">
              <a:buFontTx/>
              <a:buNone/>
              <a:defRPr>
                <a:latin typeface="Arial"/>
                <a:cs typeface="Arial"/>
              </a:defRPr>
            </a:lvl2pPr>
            <a:lvl3pPr marL="914400" indent="0">
              <a:buFontTx/>
              <a:buNone/>
              <a:defRPr>
                <a:latin typeface="Arial"/>
                <a:cs typeface="Arial"/>
              </a:defRPr>
            </a:lvl3pPr>
            <a:lvl4pPr marL="1371600" indent="0">
              <a:buFontTx/>
              <a:buNone/>
              <a:defRPr>
                <a:latin typeface="Arial"/>
                <a:cs typeface="Arial"/>
              </a:defRPr>
            </a:lvl4pPr>
            <a:lvl5pPr marL="1828800" indent="0">
              <a:buFontTx/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6944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17" descr="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0"/>
            <a:ext cx="19732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684338"/>
            <a:ext cx="8229600" cy="38909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latin typeface="Arial"/>
                <a:cs typeface="Arial"/>
              </a:defRPr>
            </a:lvl1pPr>
            <a:lvl2pPr marL="457200" indent="0">
              <a:buFontTx/>
              <a:buNone/>
              <a:defRPr>
                <a:latin typeface="Arial"/>
                <a:cs typeface="Arial"/>
              </a:defRPr>
            </a:lvl2pPr>
            <a:lvl3pPr marL="914400" indent="0">
              <a:buFontTx/>
              <a:buNone/>
              <a:defRPr>
                <a:latin typeface="Arial"/>
                <a:cs typeface="Arial"/>
              </a:defRPr>
            </a:lvl3pPr>
            <a:lvl4pPr marL="1371600" indent="0">
              <a:buFontTx/>
              <a:buNone/>
              <a:defRPr>
                <a:latin typeface="Arial"/>
                <a:cs typeface="Arial"/>
              </a:defRPr>
            </a:lvl4pPr>
            <a:lvl5pPr marL="1828800" indent="0">
              <a:buFontTx/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0706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0"/>
            <a:ext cx="19732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37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14.png"/>
          <p:cNvPicPr>
            <a:picLocks noChangeAspect="1"/>
          </p:cNvPicPr>
          <p:nvPr userDrawn="1"/>
        </p:nvPicPr>
        <p:blipFill>
          <a:blip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686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13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792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9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947738"/>
            <a:ext cx="5778500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38600" y="4775284"/>
            <a:ext cx="3916363" cy="66566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038600" y="5440947"/>
            <a:ext cx="3916363" cy="66566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6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58609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17" descr="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0"/>
            <a:ext cx="19732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80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843463"/>
            <a:ext cx="8229600" cy="326590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0" i="0" strike="noStrike">
                <a:latin typeface="Times ExtraBold"/>
                <a:cs typeface="Times ExtraBold"/>
              </a:defRPr>
            </a:lvl1pPr>
            <a:lvl2pPr marL="914400" indent="-457200">
              <a:lnSpc>
                <a:spcPct val="100000"/>
              </a:lnSpc>
              <a:buFontTx/>
              <a:buBlip>
                <a:blip r:embed="rId2"/>
              </a:buBlip>
              <a:defRPr sz="2500" baseline="0">
                <a:latin typeface="Arial"/>
                <a:cs typeface="Arial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7" descr="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0"/>
            <a:ext cx="19732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684338"/>
            <a:ext cx="8229600" cy="73534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latin typeface="Arial"/>
                <a:cs typeface="Arial"/>
              </a:defRPr>
            </a:lvl1pPr>
            <a:lvl2pPr marL="457200" indent="0">
              <a:buFontTx/>
              <a:buNone/>
              <a:defRPr>
                <a:latin typeface="Arial"/>
                <a:cs typeface="Arial"/>
              </a:defRPr>
            </a:lvl2pPr>
            <a:lvl3pPr marL="914400" indent="0">
              <a:buFontTx/>
              <a:buNone/>
              <a:defRPr>
                <a:latin typeface="Arial"/>
                <a:cs typeface="Arial"/>
              </a:defRPr>
            </a:lvl3pPr>
            <a:lvl4pPr marL="1371600" indent="0">
              <a:buFontTx/>
              <a:buNone/>
              <a:defRPr>
                <a:latin typeface="Arial"/>
                <a:cs typeface="Arial"/>
              </a:defRPr>
            </a:lvl4pPr>
            <a:lvl5pPr marL="1828800" indent="0">
              <a:buFontTx/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8557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17" descr="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0"/>
            <a:ext cx="19732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826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919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919" y="612775"/>
            <a:ext cx="771266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919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17" descr="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0"/>
            <a:ext cx="19732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617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8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8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8" r:id="rId2"/>
    <p:sldLayoutId id="2147483660" r:id="rId3"/>
    <p:sldLayoutId id="2147483659" r:id="rId4"/>
    <p:sldLayoutId id="2147483649" r:id="rId5"/>
    <p:sldLayoutId id="2147483650" r:id="rId6"/>
    <p:sldLayoutId id="2147483651" r:id="rId7"/>
    <p:sldLayoutId id="2147483657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844111"/>
          </a:solidFill>
          <a:latin typeface="Times ExtraBold"/>
          <a:ea typeface="+mj-ea"/>
          <a:cs typeface="Times Extra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465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79992" y="3558789"/>
            <a:ext cx="1402121" cy="609600"/>
          </a:xfrm>
          <a:prstGeom prst="rect">
            <a:avLst/>
          </a:prstGeom>
          <a:solidFill>
            <a:srgbClr val="D1D7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79992" y="4312632"/>
            <a:ext cx="1402121" cy="609600"/>
          </a:xfrm>
          <a:prstGeom prst="rect">
            <a:avLst/>
          </a:prstGeom>
          <a:solidFill>
            <a:srgbClr val="D1D7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79992" y="2747896"/>
            <a:ext cx="1402121" cy="609600"/>
          </a:xfrm>
          <a:prstGeom prst="rect">
            <a:avLst/>
          </a:prstGeom>
          <a:solidFill>
            <a:srgbClr val="844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10365" y="2850955"/>
            <a:ext cx="1904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844111"/>
                </a:solidFill>
                <a:latin typeface="Arial"/>
                <a:cs typeface="Arial"/>
              </a:rPr>
              <a:t>R:132 G:65 B:17</a:t>
            </a:r>
            <a:endParaRPr lang="en-US" dirty="0">
              <a:solidFill>
                <a:srgbClr val="844111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0365" y="3669947"/>
            <a:ext cx="2032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D1D728"/>
                </a:solidFill>
                <a:latin typeface="Arial"/>
                <a:cs typeface="Arial"/>
              </a:rPr>
              <a:t>R:209 G:215 B:40</a:t>
            </a:r>
            <a:endParaRPr lang="en-US" dirty="0">
              <a:solidFill>
                <a:srgbClr val="D1D728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0365" y="4418771"/>
            <a:ext cx="1493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D1D728"/>
                </a:solidFill>
                <a:latin typeface="Arial"/>
                <a:cs typeface="Arial"/>
              </a:rPr>
              <a:t>Opacity 80%</a:t>
            </a:r>
            <a:endParaRPr lang="en-US" dirty="0">
              <a:solidFill>
                <a:srgbClr val="D1D72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590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44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2843463"/>
            <a:ext cx="8229600" cy="609600"/>
          </a:xfrm>
          <a:prstGeom prst="rect">
            <a:avLst/>
          </a:prstGeom>
          <a:solidFill>
            <a:srgbClr val="D1D7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3884418"/>
            <a:ext cx="8229600" cy="431355"/>
          </a:xfrm>
          <a:prstGeom prst="rect">
            <a:avLst/>
          </a:prstGeom>
          <a:solidFill>
            <a:srgbClr val="D1D728">
              <a:alpha val="1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4717795"/>
            <a:ext cx="8229600" cy="431355"/>
          </a:xfrm>
          <a:prstGeom prst="rect">
            <a:avLst/>
          </a:prstGeom>
          <a:solidFill>
            <a:srgbClr val="D1D728">
              <a:alpha val="1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to add header</a:t>
            </a:r>
          </a:p>
          <a:p>
            <a:pPr marL="1188720" indent="-457200" algn="l">
              <a:spcBef>
                <a:spcPts val="500"/>
              </a:spcBef>
              <a:buBlip>
                <a:blip r:embed="rId2"/>
              </a:buBlip>
            </a:pPr>
            <a:r>
              <a:rPr lang="en-US" sz="2600" dirty="0" smtClean="0">
                <a:latin typeface="Arial"/>
              </a:rPr>
              <a:t>Level 1</a:t>
            </a:r>
          </a:p>
          <a:p>
            <a:pPr marL="1188720" indent="-457200" algn="l">
              <a:spcBef>
                <a:spcPts val="350"/>
              </a:spcBef>
              <a:buBlip>
                <a:blip r:embed="rId2"/>
              </a:buBlip>
            </a:pPr>
            <a:r>
              <a:rPr lang="en-US" sz="2600" dirty="0" smtClean="0">
                <a:latin typeface="Arial"/>
              </a:rPr>
              <a:t>Level 1</a:t>
            </a:r>
          </a:p>
          <a:p>
            <a:pPr marL="1188720" indent="-457200" algn="l">
              <a:spcBef>
                <a:spcPts val="350"/>
              </a:spcBef>
              <a:buBlip>
                <a:blip r:embed="rId2"/>
              </a:buBlip>
            </a:pPr>
            <a:r>
              <a:rPr lang="en-US" sz="2600" dirty="0" smtClean="0">
                <a:latin typeface="Arial"/>
              </a:rPr>
              <a:t>Level 1</a:t>
            </a:r>
            <a:endParaRPr lang="en-US" sz="2600" dirty="0">
              <a:latin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261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11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16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8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072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31</Words>
  <Application>Microsoft Macintosh PowerPoint</Application>
  <PresentationFormat>On-screen Show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Grabowski and Co.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gorog</dc:creator>
  <cp:lastModifiedBy>mark gorog</cp:lastModifiedBy>
  <cp:revision>30</cp:revision>
  <dcterms:created xsi:type="dcterms:W3CDTF">2013-03-22T12:41:55Z</dcterms:created>
  <dcterms:modified xsi:type="dcterms:W3CDTF">2013-03-27T13:40:55Z</dcterms:modified>
</cp:coreProperties>
</file>